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rata"/>
      <p:regular r:id="rId17"/>
    </p:embeddedFont>
    <p:embeddedFont>
      <p:font typeface="Prata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  <p:embeddedFont>
      <p:font typeface="Raleway"/>
      <p:regular r:id="rId21"/>
    </p:embeddedFont>
    <p:embeddedFont>
      <p:font typeface="Raleway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2-1.png>
</file>

<file path=ppt/media/image-5-1.png>
</file>

<file path=ppt/media/image-6-1.png>
</file>

<file path=ppt/media/image-6-2.png>
</file>

<file path=ppt/media/image-7-1.png>
</file>

<file path=ppt/media/image-7-2.png>
</file>

<file path=ppt/media/image-7-3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9958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Ext JS - Components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81714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CEC99"/>
          </a:solidFill>
          <a:ln/>
        </p:spPr>
      </p:sp>
      <p:sp>
        <p:nvSpPr>
          <p:cNvPr id="4" name="Text 2"/>
          <p:cNvSpPr/>
          <p:nvPr/>
        </p:nvSpPr>
        <p:spPr>
          <a:xfrm>
            <a:off x="878860" y="385964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3817144"/>
            <a:ext cx="34592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Prajwal Gajanan Ponarkar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5216962" y="381714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CEC99"/>
          </a:solidFill>
          <a:ln/>
        </p:spPr>
      </p:sp>
      <p:sp>
        <p:nvSpPr>
          <p:cNvPr id="7" name="Text 5"/>
          <p:cNvSpPr/>
          <p:nvPr/>
        </p:nvSpPr>
        <p:spPr>
          <a:xfrm>
            <a:off x="5302032" y="385964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5954078" y="38171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Nikhil Aryan Kohli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9640133" y="381714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CEC99"/>
          </a:solidFill>
          <a:ln/>
        </p:spPr>
      </p:sp>
      <p:sp>
        <p:nvSpPr>
          <p:cNvPr id="10" name="Text 8"/>
          <p:cNvSpPr/>
          <p:nvPr/>
        </p:nvSpPr>
        <p:spPr>
          <a:xfrm>
            <a:off x="9725204" y="385964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10377249" y="38171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Diya Jain</a:t>
            </a:r>
            <a:endParaRPr lang="en-US" sz="2200" dirty="0"/>
          </a:p>
        </p:txBody>
      </p:sp>
      <p:sp>
        <p:nvSpPr>
          <p:cNvPr id="12" name="Shape 10"/>
          <p:cNvSpPr/>
          <p:nvPr/>
        </p:nvSpPr>
        <p:spPr>
          <a:xfrm>
            <a:off x="793790" y="506456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CEC99"/>
          </a:solidFill>
          <a:ln/>
        </p:spPr>
      </p:sp>
      <p:sp>
        <p:nvSpPr>
          <p:cNvPr id="13" name="Text 11"/>
          <p:cNvSpPr/>
          <p:nvPr/>
        </p:nvSpPr>
        <p:spPr>
          <a:xfrm>
            <a:off x="878860" y="510706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1530906" y="50645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Elvina Francy H</a:t>
            </a:r>
            <a:endParaRPr lang="en-US" sz="2200" dirty="0"/>
          </a:p>
        </p:txBody>
      </p:sp>
      <p:sp>
        <p:nvSpPr>
          <p:cNvPr id="15" name="Shape 13"/>
          <p:cNvSpPr/>
          <p:nvPr/>
        </p:nvSpPr>
        <p:spPr>
          <a:xfrm>
            <a:off x="7428667" y="506456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CEC99"/>
          </a:solidFill>
          <a:ln/>
        </p:spPr>
      </p:sp>
      <p:sp>
        <p:nvSpPr>
          <p:cNvPr id="16" name="Text 14"/>
          <p:cNvSpPr/>
          <p:nvPr/>
        </p:nvSpPr>
        <p:spPr>
          <a:xfrm>
            <a:off x="7513737" y="510706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5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8165783" y="50645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Pooja D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Thank You!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 hope you enjoyed this presentation on Ext JS.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Ext JS: Building Modern Web Applications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Ext JS is a comprehensive JavaScript framework for building interactive web applications. Developed by Sencha, it's well-suited for creating data-intensive and cross-platform applications with rich user interfaces.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951214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Features: Rich UI Components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Grids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Display and manipulate tabular data efficiently with built-in sorting, filtering, and editing capabilities.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Forms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033957"/>
            <a:ext cx="284559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Collect and validate data from users with a variety of input fields, such as text boxes, dropdowns, and date pickers.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Charts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033957"/>
            <a:ext cx="284559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Visualize data effectively with various chart types, including line charts, bar charts, pie charts, and scatter plots.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Trees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033957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Organize and display hierarchical data in a visually appealing and interactive tree structure.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17653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Ext JS: Architecture and Data Management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35410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MVC/MVVM Architecture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Simplify development by separating concerns into distinct layers: Model, View, and Controller (or ViewModel).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Package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Manage data models, stores, and proxies with ease, enabling efficient data binding and synchronization with backend services.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9588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Ext JS: Customization and Responsiveness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0875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6365260" y="345126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408759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Customize the look and feel of your applications with the theming system, using Sass for styling and design flexibility.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40875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10256937" y="345126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10908983" y="3408759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Ensure your applications work flawlessly across various devices and screen sizes with built-in responsive design capabilities.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606813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6365260" y="611064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7017306" y="606813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Integrate Ext JS with other popular JavaScript libraries and frameworks, such as React and Angular, to extend functionality.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9615" y="713065"/>
            <a:ext cx="11198185" cy="651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00"/>
              </a:lnSpc>
              <a:buNone/>
            </a:pPr>
            <a:r>
              <a:rPr lang="en-US" sz="41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Building with Ext JS: Containers and Layouts</a:t>
            </a:r>
            <a:endParaRPr lang="en-US" sz="4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9615" y="1911668"/>
            <a:ext cx="5819299" cy="398156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29615" y="6127671"/>
            <a:ext cx="2606040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Containers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729615" y="6661904"/>
            <a:ext cx="6331268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Hold and organize other components within your application, providing structure and organization.</a:t>
            </a:r>
            <a:endParaRPr lang="en-US" sz="16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7138" y="1911668"/>
            <a:ext cx="5819299" cy="398156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77138" y="6127671"/>
            <a:ext cx="2606040" cy="3257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Layouts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7577138" y="6661904"/>
            <a:ext cx="6331268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Define the arrangement and positioning of components within containers, allowing for flexible and visually appealing layouts.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3178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Ext JS: Building User Interfaces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689509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483298"/>
            <a:ext cx="360807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 Ext JS components to build visually appealing and interactive user interfaces, providing a seamless experience for your users.</a:t>
            </a:r>
            <a:endParaRPr lang="en-US" sz="175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8421" y="3689509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0228421" y="4483298"/>
            <a:ext cx="360818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Leverage the extensive documentation, tutorials, and community resources to learn and build your applications efficiently.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50012"/>
            <a:ext cx="74189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Ext JS: Common Use Cases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35341" y="2098953"/>
            <a:ext cx="30480" cy="5080635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</p:sp>
      <p:sp>
        <p:nvSpPr>
          <p:cNvPr id="5" name="Shape 2"/>
          <p:cNvSpPr/>
          <p:nvPr/>
        </p:nvSpPr>
        <p:spPr>
          <a:xfrm>
            <a:off x="6760012" y="2594015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</p:sp>
      <p:sp>
        <p:nvSpPr>
          <p:cNvPr id="6" name="Shape 3"/>
          <p:cNvSpPr/>
          <p:nvPr/>
        </p:nvSpPr>
        <p:spPr>
          <a:xfrm>
            <a:off x="6280190" y="235410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7" name="Text 4"/>
          <p:cNvSpPr/>
          <p:nvPr/>
        </p:nvSpPr>
        <p:spPr>
          <a:xfrm>
            <a:off x="6365260" y="239660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669411" y="2325767"/>
            <a:ext cx="61671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Build enterprise-level applications with complex data handling and rich user interfaces, streamlining workflows and enhancing productivity.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760012" y="4363164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</p:sp>
      <p:sp>
        <p:nvSpPr>
          <p:cNvPr id="10" name="Shape 7"/>
          <p:cNvSpPr/>
          <p:nvPr/>
        </p:nvSpPr>
        <p:spPr>
          <a:xfrm>
            <a:off x="6280190" y="412325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6365260" y="416575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7669411" y="4094917"/>
            <a:ext cx="61671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Create single-page applications (SPAs) with a seamless user experience, delivering dynamic and engaging interactions for your users.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760012" y="6132314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35455"/>
          </a:solidFill>
          <a:ln/>
        </p:spPr>
      </p:sp>
      <p:sp>
        <p:nvSpPr>
          <p:cNvPr id="14" name="Shape 11"/>
          <p:cNvSpPr/>
          <p:nvPr/>
        </p:nvSpPr>
        <p:spPr>
          <a:xfrm>
            <a:off x="6280190" y="589240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5" name="Text 12"/>
          <p:cNvSpPr/>
          <p:nvPr/>
        </p:nvSpPr>
        <p:spPr>
          <a:xfrm>
            <a:off x="6365260" y="593490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7669411" y="5864066"/>
            <a:ext cx="616719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Build data visualization applications with advanced charting capabilities, enabling users to gain valuable insights from their data.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64525"/>
            <a:ext cx="607004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Ext JS: Final Thoughts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1346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Ext JS is a powerful tool for developers who need to build complex, data-driven web applications. Its robust feature set, extensive documentation, and active community make it a valuable choice for a wide range of projects.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2025-03-09T12:55:51Z</dcterms:created>
  <dcterms:modified xsi:type="dcterms:W3CDTF">2025-03-09T12:55:51Z</dcterms:modified>
</cp:coreProperties>
</file>